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96" r:id="rId1"/>
  </p:sldMasterIdLst>
  <p:notesMasterIdLst>
    <p:notesMasterId r:id="rId11"/>
  </p:notesMasterIdLst>
  <p:sldIdLst>
    <p:sldId id="285" r:id="rId2"/>
    <p:sldId id="289" r:id="rId3"/>
    <p:sldId id="291" r:id="rId4"/>
    <p:sldId id="276" r:id="rId5"/>
    <p:sldId id="287" r:id="rId6"/>
    <p:sldId id="290" r:id="rId7"/>
    <p:sldId id="293" r:id="rId8"/>
    <p:sldId id="292" r:id="rId9"/>
    <p:sldId id="294" r:id="rId10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86167" autoAdjust="0"/>
  </p:normalViewPr>
  <p:slideViewPr>
    <p:cSldViewPr>
      <p:cViewPr varScale="1">
        <p:scale>
          <a:sx n="104" d="100"/>
          <a:sy n="104" d="100"/>
        </p:scale>
        <p:origin x="-10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2A76C95-2BDC-4130-83E0-691BCEC60545}" type="datetimeFigureOut">
              <a:rPr lang="pt-PT"/>
              <a:pPr>
                <a:defRPr/>
              </a:pPr>
              <a:t>1/9/11</a:t>
            </a:fld>
            <a:endParaRPr lang="pt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pt-PT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F6FB86C-4C16-4D1A-A604-8447ECBECFCB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2D1C0D6-4F31-4022-B7B5-8E5FC45CA4E6}" type="slidenum">
              <a:rPr lang="pt-PT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pt-P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3DD6F0-7C69-4004-8E53-8758E4EBDC23}" type="datetimeFigureOut">
              <a:rPr lang="pt-PT"/>
              <a:pPr>
                <a:defRPr/>
              </a:pPr>
              <a:t>1/9/11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C2809-CC4E-465E-B59C-4B338A1F2DDE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8F3A0-43D7-4F51-A737-37B924FECFCC}" type="datetimeFigureOut">
              <a:rPr lang="pt-PT"/>
              <a:pPr>
                <a:defRPr/>
              </a:pPr>
              <a:t>1/9/11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408FB-06A8-41C6-8D51-CADE9445A07D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A3862-0553-4804-A7C3-9F5478F2C466}" type="datetimeFigureOut">
              <a:rPr lang="pt-PT"/>
              <a:pPr>
                <a:defRPr/>
              </a:pPr>
              <a:t>1/9/11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B7E66-143E-4839-AE40-D58979EF1D68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62A87-7419-4787-9911-F862E759C685}" type="datetimeFigureOut">
              <a:rPr lang="pt-PT"/>
              <a:pPr>
                <a:defRPr/>
              </a:pPr>
              <a:t>1/9/11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CCA1A3-331C-46F7-AAF5-D8EC0F1DB5E5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D0095C-CD4B-4303-8219-C5B5124CB3AD}" type="datetimeFigureOut">
              <a:rPr lang="pt-PT"/>
              <a:pPr>
                <a:defRPr/>
              </a:pPr>
              <a:t>1/9/11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C0729A-05CC-4F37-AE67-4FABF4DD0A3B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6A266-B221-4BFB-8A1F-13A98589F045}" type="datetimeFigureOut">
              <a:rPr lang="pt-PT"/>
              <a:pPr>
                <a:defRPr/>
              </a:pPr>
              <a:t>1/9/11</a:t>
            </a:fld>
            <a:endParaRPr lang="pt-PT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C77404-6459-449B-8FCD-5A8A5F412646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6F1DB8-15C8-4529-9590-9E7645D24F92}" type="datetimeFigureOut">
              <a:rPr lang="pt-PT"/>
              <a:pPr>
                <a:defRPr/>
              </a:pPr>
              <a:t>1/9/11</a:t>
            </a:fld>
            <a:endParaRPr lang="pt-PT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E5746C-AA28-469E-9CB6-94A29F321BFB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C2B10-C403-459A-A9A5-EAD433C51ECA}" type="datetimeFigureOut">
              <a:rPr lang="pt-PT"/>
              <a:pPr>
                <a:defRPr/>
              </a:pPr>
              <a:t>1/9/11</a:t>
            </a:fld>
            <a:endParaRPr lang="pt-PT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A35D8C-A1E6-41AA-A88A-EC4526AB7AA3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795BB5-01D1-48C9-87F1-8DAE49DBA536}" type="datetimeFigureOut">
              <a:rPr lang="pt-PT"/>
              <a:pPr>
                <a:defRPr/>
              </a:pPr>
              <a:t>1/9/11</a:t>
            </a:fld>
            <a:endParaRPr lang="pt-PT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4A03D-20EA-4529-97B8-C4FAC6E247F3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A01A62-6EF8-4085-B84A-863398F0C5C1}" type="datetimeFigureOut">
              <a:rPr lang="pt-PT"/>
              <a:pPr>
                <a:defRPr/>
              </a:pPr>
              <a:t>1/9/11</a:t>
            </a:fld>
            <a:endParaRPr lang="pt-PT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6E95F2-C2D3-4D08-B3F6-8E62276EE901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9D5E1-209F-4616-BB18-118FD09243C0}" type="datetimeFigureOut">
              <a:rPr lang="pt-PT"/>
              <a:pPr>
                <a:defRPr/>
              </a:pPr>
              <a:t>1/9/11</a:t>
            </a:fld>
            <a:endParaRPr lang="pt-PT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D3B8CC-FEA4-4982-B7F1-6A466EFDF5D2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rot="16200000">
            <a:off x="5295900" y="3009900"/>
            <a:ext cx="6858000" cy="8382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7200" b="1" dirty="0"/>
              <a:t>REACTION</a:t>
            </a: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2286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pt-PT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286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A89CEED-2276-4857-9888-DA236DA53285}" type="datetimeFigureOut">
              <a:rPr lang="pt-PT"/>
              <a:pPr>
                <a:defRPr/>
              </a:pPr>
              <a:t>1/9/11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5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324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E64EC31-AF97-4BCD-A7B7-8200E9483F47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6" r:id="rId2"/>
    <p:sldLayoutId id="2147483705" r:id="rId3"/>
    <p:sldLayoutId id="2147483704" r:id="rId4"/>
    <p:sldLayoutId id="2147483703" r:id="rId5"/>
    <p:sldLayoutId id="2147483702" r:id="rId6"/>
    <p:sldLayoutId id="2147483701" r:id="rId7"/>
    <p:sldLayoutId id="2147483700" r:id="rId8"/>
    <p:sldLayoutId id="2147483699" r:id="rId9"/>
    <p:sldLayoutId id="2147483698" r:id="rId10"/>
    <p:sldLayoutId id="214748369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447800"/>
            <a:ext cx="7620000" cy="23050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REACTION Workshop </a:t>
            </a:r>
            <a:r>
              <a:rPr lang="en-US" dirty="0" smtClean="0"/>
              <a:t>2011.01.06</a:t>
            </a:r>
            <a:br>
              <a:rPr lang="en-US" dirty="0" smtClean="0"/>
            </a:br>
            <a:r>
              <a:rPr lang="en-US" b="1" dirty="0" smtClean="0"/>
              <a:t>Directions</a:t>
            </a:r>
            <a:r>
              <a:rPr lang="pt-PT" dirty="0" smtClean="0"/>
              <a:t/>
            </a:r>
            <a:br>
              <a:rPr lang="pt-PT" dirty="0" smtClean="0"/>
            </a:br>
            <a:r>
              <a:rPr lang="pt-PT" dirty="0" err="1" smtClean="0"/>
              <a:t>Lisbon</a:t>
            </a:r>
            <a:r>
              <a:rPr lang="pt-PT" dirty="0" smtClean="0"/>
              <a:t>, PT </a:t>
            </a:r>
            <a:r>
              <a:rPr lang="pt-PT" dirty="0" err="1" smtClean="0"/>
              <a:t>and</a:t>
            </a:r>
            <a:r>
              <a:rPr lang="pt-PT" dirty="0" smtClean="0"/>
              <a:t> </a:t>
            </a:r>
            <a:r>
              <a:rPr lang="pt-PT" dirty="0" err="1" smtClean="0"/>
              <a:t>Austin</a:t>
            </a:r>
            <a:r>
              <a:rPr lang="pt-PT" dirty="0" smtClean="0"/>
              <a:t>, TX</a:t>
            </a:r>
            <a:endParaRPr lang="pt-PT" dirty="0"/>
          </a:p>
        </p:txBody>
      </p:sp>
      <p:sp>
        <p:nvSpPr>
          <p:cNvPr id="3" name="Text Placeholder 2"/>
          <p:cNvSpPr>
            <a:spLocks noGrp="1"/>
          </p:cNvSpPr>
          <p:nvPr>
            <p:ph type="subTitle" idx="1"/>
          </p:nvPr>
        </p:nvSpPr>
        <p:spPr>
          <a:xfrm>
            <a:off x="609600" y="4648200"/>
            <a:ext cx="6400800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PT" dirty="0" smtClean="0"/>
              <a:t>Mário J. Silva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PT" dirty="0" err="1" smtClean="0"/>
              <a:t>University</a:t>
            </a:r>
            <a:r>
              <a:rPr lang="pt-PT" dirty="0" smtClean="0"/>
              <a:t> </a:t>
            </a:r>
            <a:r>
              <a:rPr lang="pt-PT" dirty="0" err="1" smtClean="0"/>
              <a:t>of</a:t>
            </a:r>
            <a:r>
              <a:rPr lang="pt-PT" dirty="0" smtClean="0"/>
              <a:t> </a:t>
            </a:r>
            <a:r>
              <a:rPr lang="pt-PT" dirty="0" err="1" smtClean="0"/>
              <a:t>Lisbon</a:t>
            </a:r>
            <a:r>
              <a:rPr lang="pt-PT" dirty="0" smtClean="0"/>
              <a:t>, Portugal</a:t>
            </a:r>
            <a:endParaRPr lang="pt-PT" dirty="0"/>
          </a:p>
        </p:txBody>
      </p:sp>
      <p:pic>
        <p:nvPicPr>
          <p:cNvPr id="16387" name="Picture 3" descr="UTAPortugal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0"/>
            <a:ext cx="528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Agenda</a:t>
            </a:r>
            <a:endParaRPr lang="pt-PT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295400"/>
            <a:ext cx="8229600" cy="5410200"/>
          </a:xfrm>
        </p:spPr>
        <p:txBody>
          <a:bodyPr/>
          <a:lstStyle/>
          <a:p>
            <a:r>
              <a:rPr lang="en-US" sz="2400" dirty="0" smtClean="0"/>
              <a:t>14:30 Welcome +</a:t>
            </a:r>
            <a:br>
              <a:rPr lang="en-US" sz="2400" dirty="0" smtClean="0"/>
            </a:br>
            <a:r>
              <a:rPr lang="en-US" sz="2400" dirty="0" smtClean="0"/>
              <a:t>Quick progress report and status summary (15 min)</a:t>
            </a:r>
          </a:p>
          <a:p>
            <a:r>
              <a:rPr lang="en-US" sz="2400" dirty="0" smtClean="0"/>
              <a:t>14:45 Task leaders summarize ongoing activities</a:t>
            </a:r>
          </a:p>
          <a:p>
            <a:r>
              <a:rPr lang="en-US" sz="2400" dirty="0" smtClean="0"/>
              <a:t>16:30 Break.</a:t>
            </a:r>
          </a:p>
          <a:p>
            <a:r>
              <a:rPr lang="en-US" sz="2400" dirty="0" smtClean="0"/>
              <a:t>17:00 Technical Presentations</a:t>
            </a:r>
          </a:p>
          <a:p>
            <a:pPr lvl="1"/>
            <a:r>
              <a:rPr lang="en-US" sz="2000" dirty="0" smtClean="0"/>
              <a:t>Tokenizing Micro-blogging Messages Using a Text Classification Approach (Gustavo </a:t>
            </a:r>
            <a:r>
              <a:rPr lang="en-US" sz="2000" dirty="0" err="1" smtClean="0"/>
              <a:t>Laboreiro</a:t>
            </a:r>
            <a:r>
              <a:rPr lang="en-US" sz="2000" dirty="0" smtClean="0"/>
              <a:t>)- POWER</a:t>
            </a:r>
          </a:p>
          <a:p>
            <a:pPr lvl="1"/>
            <a:r>
              <a:rPr lang="en-US" sz="2000" dirty="0" smtClean="0"/>
              <a:t>Political Ontology for Web Entity Retrieval (Paula </a:t>
            </a:r>
            <a:r>
              <a:rPr lang="en-US" sz="2000" dirty="0" err="1" smtClean="0"/>
              <a:t>Carvalho</a:t>
            </a:r>
            <a:r>
              <a:rPr lang="en-US" sz="2000" dirty="0" smtClean="0"/>
              <a:t>)</a:t>
            </a:r>
          </a:p>
          <a:p>
            <a:r>
              <a:rPr lang="en-US" sz="2400" dirty="0" smtClean="0"/>
              <a:t>18:00 Plans for Milestone1 ("REACTION Specification") + UTA-Portugal Annual Meeting + TREC2011 + Issues</a:t>
            </a:r>
          </a:p>
          <a:p>
            <a:r>
              <a:rPr lang="en-US" sz="2400" dirty="0" smtClean="0"/>
              <a:t>18:25 Directions for next meeting/Next workshop</a:t>
            </a:r>
          </a:p>
          <a:p>
            <a:r>
              <a:rPr lang="en-US" sz="2400" dirty="0" smtClean="0"/>
              <a:t>18:30 Meeting ends.</a:t>
            </a:r>
          </a:p>
          <a:p>
            <a:pPr>
              <a:buNone/>
            </a:pPr>
            <a:endParaRPr lang="pt-PT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/>
              <a:t>Next</a:t>
            </a:r>
            <a:r>
              <a:rPr lang="pt-PT" dirty="0" smtClean="0"/>
              <a:t> </a:t>
            </a:r>
            <a:r>
              <a:rPr lang="pt-PT" dirty="0" err="1" smtClean="0"/>
              <a:t>Two</a:t>
            </a:r>
            <a:r>
              <a:rPr lang="pt-PT" dirty="0" smtClean="0"/>
              <a:t> </a:t>
            </a:r>
            <a:r>
              <a:rPr lang="pt-PT" dirty="0" err="1" smtClean="0"/>
              <a:t>Challenges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milestone: End of Month 6</a:t>
            </a:r>
          </a:p>
          <a:p>
            <a:pPr lvl="1"/>
            <a:r>
              <a:rPr lang="en-US" b="1" dirty="0" smtClean="0"/>
              <a:t>REACTION Specification</a:t>
            </a:r>
          </a:p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milestone: End of Month 12</a:t>
            </a:r>
          </a:p>
          <a:p>
            <a:pPr lvl="1"/>
            <a:r>
              <a:rPr lang="en-US" dirty="0" smtClean="0"/>
              <a:t>First toolset prototype</a:t>
            </a:r>
            <a:br>
              <a:rPr lang="en-US" dirty="0" smtClean="0"/>
            </a:br>
            <a:r>
              <a:rPr lang="en-US" dirty="0" smtClean="0"/>
              <a:t>(should to demo it at next </a:t>
            </a:r>
            <a:r>
              <a:rPr lang="en-US" i="1" dirty="0" err="1" smtClean="0"/>
              <a:t>Collaboratory</a:t>
            </a:r>
            <a:r>
              <a:rPr lang="en-US" dirty="0" smtClean="0"/>
              <a:t>)</a:t>
            </a:r>
          </a:p>
          <a:p>
            <a:endParaRPr lang="pt-PT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Resources</a:t>
            </a:r>
          </a:p>
        </p:txBody>
      </p:sp>
      <p:sp>
        <p:nvSpPr>
          <p:cNvPr id="3686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SAPO has setup </a:t>
            </a:r>
            <a:r>
              <a:rPr lang="en-US" sz="2800" i="1" dirty="0" smtClean="0"/>
              <a:t>Ponte</a:t>
            </a:r>
            <a:r>
              <a:rPr lang="en-US" sz="2800" dirty="0" smtClean="0"/>
              <a:t>, a large infra-structure for collecting, news, tweets, blogs</a:t>
            </a:r>
          </a:p>
          <a:p>
            <a:pPr lvl="1"/>
            <a:r>
              <a:rPr lang="en-US" sz="2400" dirty="0" smtClean="0"/>
              <a:t>Issue: now they only have blogs and videos, they do not store news, would be </a:t>
            </a:r>
            <a:r>
              <a:rPr lang="en-US" sz="2400" b="1" dirty="0" smtClean="0"/>
              <a:t>nice to have news from </a:t>
            </a:r>
            <a:r>
              <a:rPr lang="en-US" sz="2400" b="1" dirty="0" err="1" smtClean="0"/>
              <a:t>Público</a:t>
            </a:r>
            <a:endParaRPr lang="en-US" sz="2400" b="1" dirty="0" smtClean="0"/>
          </a:p>
          <a:p>
            <a:pPr lvl="1"/>
            <a:r>
              <a:rPr lang="en-US" sz="2400" dirty="0" smtClean="0"/>
              <a:t>planning to collect comments to news</a:t>
            </a:r>
          </a:p>
          <a:p>
            <a:r>
              <a:rPr lang="en-US" sz="2800" dirty="0" smtClean="0"/>
              <a:t>LASIGE+LIACC have a corpus with </a:t>
            </a:r>
            <a:r>
              <a:rPr lang="en-US" sz="2800" dirty="0" err="1" smtClean="0"/>
              <a:t>Publico's</a:t>
            </a:r>
            <a:r>
              <a:rPr lang="en-US" sz="2800" dirty="0" smtClean="0"/>
              <a:t> articles on the 10 TV debates and associated comments (annotated at 20%) + a Sentiment lexicon for Portuguese (adjectives only)</a:t>
            </a:r>
          </a:p>
          <a:p>
            <a:r>
              <a:rPr lang="pt-PT" sz="2800" dirty="0" smtClean="0"/>
              <a:t>LASIGE </a:t>
            </a:r>
            <a:r>
              <a:rPr lang="pt-PT" sz="2800" dirty="0" err="1" smtClean="0"/>
              <a:t>contributing</a:t>
            </a:r>
            <a:r>
              <a:rPr lang="pt-PT" sz="2800" dirty="0" smtClean="0"/>
              <a:t> </a:t>
            </a:r>
            <a:r>
              <a:rPr lang="pt-PT" sz="2800" dirty="0" err="1" smtClean="0"/>
              <a:t>Geo-NET-PT</a:t>
            </a:r>
            <a:r>
              <a:rPr lang="pt-PT" sz="2800" dirty="0" smtClean="0"/>
              <a:t> 02 </a:t>
            </a:r>
            <a:r>
              <a:rPr lang="pt-PT" sz="2800" dirty="0" err="1" smtClean="0"/>
              <a:t>and</a:t>
            </a:r>
            <a:r>
              <a:rPr lang="pt-PT" sz="2800" dirty="0" smtClean="0"/>
              <a:t> </a:t>
            </a:r>
            <a:r>
              <a:rPr lang="pt-PT" sz="2800" dirty="0" err="1" smtClean="0"/>
              <a:t>its</a:t>
            </a:r>
            <a:r>
              <a:rPr lang="pt-PT" sz="2800" dirty="0" smtClean="0"/>
              <a:t> </a:t>
            </a:r>
            <a:r>
              <a:rPr lang="pt-PT" sz="2800" dirty="0" err="1" smtClean="0"/>
              <a:t>Yahoo</a:t>
            </a:r>
            <a:r>
              <a:rPr lang="pt-PT" sz="2800" dirty="0" smtClean="0"/>
              <a:t>! </a:t>
            </a:r>
            <a:r>
              <a:rPr lang="pt-PT" sz="2800" dirty="0" err="1" smtClean="0"/>
              <a:t>GeoPlanet</a:t>
            </a:r>
            <a:r>
              <a:rPr lang="pt-PT" sz="2800" dirty="0" smtClean="0"/>
              <a:t> </a:t>
            </a:r>
            <a:r>
              <a:rPr lang="pt-PT" sz="2800" dirty="0" err="1" smtClean="0"/>
              <a:t>Alignment</a:t>
            </a:r>
            <a:endParaRPr lang="en-US" sz="2800" dirty="0" smtClean="0"/>
          </a:p>
          <a:p>
            <a:pPr>
              <a:buFont typeface="Arial" charset="0"/>
              <a:buNone/>
            </a:pPr>
            <a:endParaRPr lang="en-US" sz="28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/>
              <a:t>New</a:t>
            </a:r>
            <a:r>
              <a:rPr lang="pt-PT" dirty="0" smtClean="0"/>
              <a:t> </a:t>
            </a:r>
            <a:r>
              <a:rPr lang="pt-PT" dirty="0" err="1" smtClean="0"/>
              <a:t>Big</a:t>
            </a:r>
            <a:r>
              <a:rPr lang="pt-PT" dirty="0" smtClean="0"/>
              <a:t> </a:t>
            </a:r>
            <a:r>
              <a:rPr lang="pt-PT" dirty="0" err="1" smtClean="0"/>
              <a:t>Resource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 smtClean="0"/>
              <a:t>Público </a:t>
            </a:r>
            <a:r>
              <a:rPr lang="pt-PT" dirty="0" err="1" smtClean="0"/>
              <a:t>will</a:t>
            </a:r>
            <a:r>
              <a:rPr lang="pt-PT" dirty="0" smtClean="0"/>
              <a:t> </a:t>
            </a:r>
            <a:r>
              <a:rPr lang="pt-PT" dirty="0" err="1" smtClean="0"/>
              <a:t>give</a:t>
            </a:r>
            <a:r>
              <a:rPr lang="pt-PT" dirty="0" smtClean="0"/>
              <a:t> </a:t>
            </a:r>
            <a:r>
              <a:rPr lang="pt-PT" dirty="0" err="1" smtClean="0"/>
              <a:t>us</a:t>
            </a:r>
            <a:r>
              <a:rPr lang="pt-PT" dirty="0" smtClean="0"/>
              <a:t> 6 </a:t>
            </a:r>
            <a:r>
              <a:rPr lang="pt-PT" dirty="0" err="1" smtClean="0"/>
              <a:t>months</a:t>
            </a:r>
            <a:r>
              <a:rPr lang="pt-PT" dirty="0" smtClean="0"/>
              <a:t> </a:t>
            </a:r>
            <a:r>
              <a:rPr lang="pt-PT" dirty="0" err="1" smtClean="0"/>
              <a:t>of</a:t>
            </a:r>
            <a:r>
              <a:rPr lang="pt-PT" dirty="0" smtClean="0"/>
              <a:t> news + </a:t>
            </a:r>
            <a:r>
              <a:rPr lang="pt-PT" dirty="0" err="1" smtClean="0"/>
              <a:t>comments</a:t>
            </a:r>
            <a:r>
              <a:rPr lang="pt-PT" dirty="0" smtClean="0"/>
              <a:t> (</a:t>
            </a:r>
            <a:r>
              <a:rPr lang="pt-PT" dirty="0" err="1" smtClean="0"/>
              <a:t>plan</a:t>
            </a:r>
            <a:r>
              <a:rPr lang="pt-PT" dirty="0" smtClean="0"/>
              <a:t>: Aug2010 to </a:t>
            </a:r>
            <a:r>
              <a:rPr lang="pt-PT" dirty="0" err="1" smtClean="0"/>
              <a:t>Jan</a:t>
            </a:r>
            <a:r>
              <a:rPr lang="pt-PT" dirty="0" smtClean="0"/>
              <a:t> 2011)</a:t>
            </a:r>
          </a:p>
          <a:p>
            <a:r>
              <a:rPr lang="pt-PT" dirty="0" smtClean="0"/>
              <a:t>Sapo </a:t>
            </a:r>
            <a:r>
              <a:rPr lang="pt-PT" dirty="0" err="1" smtClean="0"/>
              <a:t>provides</a:t>
            </a:r>
            <a:r>
              <a:rPr lang="pt-PT" dirty="0" smtClean="0"/>
              <a:t> </a:t>
            </a:r>
            <a:r>
              <a:rPr lang="pt-PT" dirty="0" err="1" smtClean="0"/>
              <a:t>Blogs</a:t>
            </a:r>
            <a:r>
              <a:rPr lang="pt-PT" dirty="0" smtClean="0"/>
              <a:t> + </a:t>
            </a:r>
            <a:r>
              <a:rPr lang="pt-PT" dirty="0" err="1" smtClean="0"/>
              <a:t>Tweets</a:t>
            </a:r>
            <a:r>
              <a:rPr lang="pt-PT" dirty="0" smtClean="0"/>
              <a:t> + news </a:t>
            </a:r>
            <a:endParaRPr lang="pt-PT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/>
              <a:t>Joint</a:t>
            </a:r>
            <a:r>
              <a:rPr lang="pt-PT" dirty="0" smtClean="0"/>
              <a:t> </a:t>
            </a:r>
            <a:r>
              <a:rPr lang="pt-PT" dirty="0" err="1" smtClean="0"/>
              <a:t>Evaluations</a:t>
            </a:r>
            <a:r>
              <a:rPr lang="pt-PT" dirty="0" smtClean="0"/>
              <a:t> – </a:t>
            </a:r>
            <a:r>
              <a:rPr lang="pt-PT" dirty="0" err="1" smtClean="0"/>
              <a:t>which</a:t>
            </a:r>
            <a:r>
              <a:rPr lang="pt-PT" dirty="0" smtClean="0"/>
              <a:t> </a:t>
            </a:r>
            <a:r>
              <a:rPr lang="pt-PT" dirty="0" err="1" smtClean="0"/>
              <a:t>one</a:t>
            </a:r>
            <a:r>
              <a:rPr lang="pt-PT" dirty="0" smtClean="0"/>
              <a:t>?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 smtClean="0"/>
              <a:t>TREC 2011 </a:t>
            </a:r>
          </a:p>
          <a:p>
            <a:pPr lvl="1"/>
            <a:r>
              <a:rPr lang="pt-PT" dirty="0" err="1" smtClean="0"/>
              <a:t>Entity</a:t>
            </a:r>
            <a:r>
              <a:rPr lang="pt-PT" dirty="0" smtClean="0"/>
              <a:t> </a:t>
            </a:r>
            <a:r>
              <a:rPr lang="pt-PT" dirty="0" err="1" smtClean="0"/>
              <a:t>Track</a:t>
            </a:r>
            <a:r>
              <a:rPr lang="pt-PT" dirty="0" smtClean="0"/>
              <a:t>, </a:t>
            </a:r>
            <a:r>
              <a:rPr lang="pt-PT" dirty="0" err="1" smtClean="0"/>
              <a:t>Microblog</a:t>
            </a:r>
            <a:r>
              <a:rPr lang="pt-PT" dirty="0" smtClean="0"/>
              <a:t>, </a:t>
            </a:r>
            <a:r>
              <a:rPr lang="pt-PT" dirty="0" err="1" smtClean="0"/>
              <a:t>crowdsourcing</a:t>
            </a:r>
            <a:r>
              <a:rPr lang="pt-PT" dirty="0" smtClean="0"/>
              <a:t> </a:t>
            </a:r>
          </a:p>
          <a:p>
            <a:r>
              <a:rPr lang="en-US" dirty="0" smtClean="0"/>
              <a:t>TAC 2011 (?)</a:t>
            </a:r>
          </a:p>
          <a:p>
            <a:pPr lvl="1"/>
            <a:r>
              <a:rPr lang="en-US" dirty="0" smtClean="0"/>
              <a:t>Knowledge Base Population Track</a:t>
            </a:r>
          </a:p>
          <a:p>
            <a:endParaRPr lang="pt-PT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Demo </a:t>
            </a:r>
            <a:r>
              <a:rPr lang="pt-PT" dirty="0" err="1" smtClean="0"/>
              <a:t>idea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pt-PT" dirty="0" err="1" smtClean="0"/>
              <a:t>Train</a:t>
            </a:r>
            <a:r>
              <a:rPr lang="pt-PT" dirty="0" smtClean="0"/>
              <a:t> </a:t>
            </a:r>
            <a:r>
              <a:rPr lang="pt-PT" dirty="0" err="1" smtClean="0"/>
              <a:t>political</a:t>
            </a:r>
            <a:r>
              <a:rPr lang="pt-PT" dirty="0" smtClean="0"/>
              <a:t> </a:t>
            </a:r>
            <a:r>
              <a:rPr lang="pt-PT" dirty="0" err="1" smtClean="0"/>
              <a:t>and</a:t>
            </a:r>
            <a:r>
              <a:rPr lang="pt-PT" dirty="0" smtClean="0"/>
              <a:t> </a:t>
            </a:r>
            <a:r>
              <a:rPr lang="pt-PT" dirty="0" err="1" smtClean="0"/>
              <a:t>geo</a:t>
            </a:r>
            <a:r>
              <a:rPr lang="pt-PT" dirty="0" smtClean="0"/>
              <a:t> </a:t>
            </a:r>
            <a:r>
              <a:rPr lang="pt-PT" dirty="0" err="1" smtClean="0"/>
              <a:t>entities</a:t>
            </a:r>
            <a:r>
              <a:rPr lang="pt-PT" dirty="0" smtClean="0"/>
              <a:t> </a:t>
            </a:r>
            <a:r>
              <a:rPr lang="pt-PT" dirty="0" err="1" smtClean="0"/>
              <a:t>recognizer</a:t>
            </a:r>
            <a:endParaRPr lang="pt-PT" dirty="0" smtClean="0"/>
          </a:p>
          <a:p>
            <a:pPr marL="514350" indent="-514350">
              <a:buFont typeface="+mj-lt"/>
              <a:buAutoNum type="arabicPeriod"/>
            </a:pPr>
            <a:r>
              <a:rPr lang="pt-PT" dirty="0" err="1" smtClean="0"/>
              <a:t>Automatically</a:t>
            </a:r>
            <a:r>
              <a:rPr lang="pt-PT" dirty="0" smtClean="0"/>
              <a:t> </a:t>
            </a:r>
            <a:r>
              <a:rPr lang="pt-PT" dirty="0" err="1" smtClean="0"/>
              <a:t>add</a:t>
            </a:r>
            <a:r>
              <a:rPr lang="pt-PT" dirty="0" smtClean="0"/>
              <a:t> links to online news </a:t>
            </a:r>
            <a:r>
              <a:rPr lang="pt-PT" dirty="0" err="1" smtClean="0"/>
              <a:t>texts</a:t>
            </a:r>
            <a:r>
              <a:rPr lang="pt-PT" dirty="0" smtClean="0"/>
              <a:t> to </a:t>
            </a:r>
            <a:r>
              <a:rPr lang="pt-PT" dirty="0" err="1" smtClean="0"/>
              <a:t>power</a:t>
            </a:r>
            <a:r>
              <a:rPr lang="pt-PT" dirty="0" smtClean="0"/>
              <a:t>/</a:t>
            </a:r>
            <a:r>
              <a:rPr lang="pt-PT" dirty="0" err="1" smtClean="0"/>
              <a:t>geonetPT</a:t>
            </a:r>
            <a:r>
              <a:rPr lang="pt-PT" dirty="0" smtClean="0"/>
              <a:t>+</a:t>
            </a:r>
            <a:r>
              <a:rPr lang="pt-PT" dirty="0" err="1" smtClean="0"/>
              <a:t>geoplanet</a:t>
            </a:r>
            <a:r>
              <a:rPr lang="pt-PT" dirty="0" smtClean="0"/>
              <a:t>  </a:t>
            </a:r>
            <a:r>
              <a:rPr lang="pt-PT" dirty="0" err="1" smtClean="0"/>
              <a:t>individuals</a:t>
            </a:r>
            <a:r>
              <a:rPr lang="pt-PT" dirty="0" smtClean="0"/>
              <a:t> </a:t>
            </a:r>
            <a:r>
              <a:rPr lang="pt-PT" dirty="0" err="1" smtClean="0"/>
              <a:t>using</a:t>
            </a:r>
            <a:r>
              <a:rPr lang="pt-PT" dirty="0" smtClean="0"/>
              <a:t> </a:t>
            </a:r>
            <a:r>
              <a:rPr lang="pt-PT" dirty="0" err="1" smtClean="0"/>
              <a:t>recognizer</a:t>
            </a:r>
            <a:endParaRPr lang="pt-PT" dirty="0" smtClean="0"/>
          </a:p>
          <a:p>
            <a:pPr marL="514350" indent="-514350">
              <a:buFont typeface="+mj-lt"/>
              <a:buAutoNum type="arabicPeriod"/>
            </a:pPr>
            <a:r>
              <a:rPr lang="pt-PT" dirty="0" err="1" smtClean="0"/>
              <a:t>Visualization</a:t>
            </a:r>
            <a:r>
              <a:rPr lang="pt-PT" dirty="0" smtClean="0"/>
              <a:t> </a:t>
            </a:r>
            <a:r>
              <a:rPr lang="pt-PT" dirty="0" err="1" smtClean="0"/>
              <a:t>tool</a:t>
            </a:r>
            <a:r>
              <a:rPr lang="pt-PT" dirty="0" smtClean="0"/>
              <a:t> </a:t>
            </a:r>
            <a:r>
              <a:rPr lang="pt-PT" dirty="0" err="1" smtClean="0"/>
              <a:t>generates</a:t>
            </a:r>
            <a:r>
              <a:rPr lang="pt-PT" dirty="0" smtClean="0"/>
              <a:t>/</a:t>
            </a:r>
            <a:r>
              <a:rPr lang="pt-PT" dirty="0" err="1" smtClean="0"/>
              <a:t>pops-up</a:t>
            </a:r>
            <a:r>
              <a:rPr lang="pt-PT" dirty="0" smtClean="0"/>
              <a:t> </a:t>
            </a:r>
            <a:r>
              <a:rPr lang="pt-PT" dirty="0" err="1" smtClean="0"/>
              <a:t>infoboxes</a:t>
            </a:r>
            <a:r>
              <a:rPr lang="pt-PT" dirty="0" smtClean="0"/>
              <a:t> </a:t>
            </a:r>
            <a:r>
              <a:rPr lang="pt-PT" dirty="0" err="1" smtClean="0"/>
              <a:t>on</a:t>
            </a:r>
            <a:r>
              <a:rPr lang="pt-PT" dirty="0" smtClean="0"/>
              <a:t> </a:t>
            </a:r>
            <a:r>
              <a:rPr lang="pt-PT" dirty="0" err="1" smtClean="0"/>
              <a:t>user</a:t>
            </a:r>
            <a:r>
              <a:rPr lang="pt-PT" dirty="0" smtClean="0"/>
              <a:t> </a:t>
            </a:r>
            <a:r>
              <a:rPr lang="pt-PT" dirty="0" err="1" smtClean="0"/>
              <a:t>selected</a:t>
            </a:r>
            <a:r>
              <a:rPr lang="pt-PT" dirty="0" smtClean="0"/>
              <a:t> </a:t>
            </a:r>
            <a:r>
              <a:rPr lang="pt-PT" dirty="0" err="1" smtClean="0"/>
              <a:t>entities</a:t>
            </a:r>
            <a:endParaRPr lang="pt-PT" dirty="0" smtClean="0"/>
          </a:p>
          <a:p>
            <a:pPr marL="514350" indent="-514350">
              <a:buNone/>
            </a:pPr>
            <a:r>
              <a:rPr lang="pt-PT" dirty="0" err="1" smtClean="0"/>
              <a:t>What</a:t>
            </a:r>
            <a:r>
              <a:rPr lang="pt-PT" dirty="0" smtClean="0"/>
              <a:t> </a:t>
            </a:r>
            <a:r>
              <a:rPr lang="pt-PT" dirty="0" err="1" smtClean="0"/>
              <a:t>else</a:t>
            </a:r>
            <a:r>
              <a:rPr lang="pt-PT" dirty="0" smtClean="0"/>
              <a:t>?</a:t>
            </a:r>
            <a:endParaRPr lang="pt-PT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/>
              <a:t>Tools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 err="1" smtClean="0"/>
              <a:t>Reaction</a:t>
            </a:r>
            <a:r>
              <a:rPr lang="pt-PT" dirty="0" smtClean="0"/>
              <a:t> </a:t>
            </a:r>
            <a:r>
              <a:rPr lang="pt-PT" dirty="0" err="1" smtClean="0"/>
              <a:t>tools</a:t>
            </a:r>
            <a:endParaRPr lang="pt-PT" dirty="0" smtClean="0"/>
          </a:p>
          <a:p>
            <a:pPr lvl="1"/>
            <a:r>
              <a:rPr lang="pt-PT" dirty="0" err="1" smtClean="0"/>
              <a:t>Which</a:t>
            </a:r>
            <a:r>
              <a:rPr lang="pt-PT" dirty="0" smtClean="0"/>
              <a:t> </a:t>
            </a:r>
            <a:r>
              <a:rPr lang="pt-PT" dirty="0" err="1" smtClean="0"/>
              <a:t>ones</a:t>
            </a:r>
            <a:r>
              <a:rPr lang="pt-PT" dirty="0" smtClean="0"/>
              <a:t>?</a:t>
            </a:r>
          </a:p>
          <a:p>
            <a:r>
              <a:rPr lang="pt-PT" dirty="0" err="1" smtClean="0"/>
              <a:t>External</a:t>
            </a:r>
            <a:r>
              <a:rPr lang="pt-PT" dirty="0" smtClean="0"/>
              <a:t> </a:t>
            </a:r>
            <a:r>
              <a:rPr lang="pt-PT" dirty="0" err="1" smtClean="0"/>
              <a:t>tools</a:t>
            </a:r>
            <a:endParaRPr lang="pt-PT" dirty="0" smtClean="0"/>
          </a:p>
          <a:p>
            <a:pPr lvl="1"/>
            <a:r>
              <a:rPr lang="pt-PT" dirty="0" err="1" smtClean="0"/>
              <a:t>Which</a:t>
            </a:r>
            <a:r>
              <a:rPr lang="pt-PT" dirty="0" smtClean="0"/>
              <a:t> </a:t>
            </a:r>
            <a:r>
              <a:rPr lang="pt-PT" dirty="0" err="1" smtClean="0"/>
              <a:t>ones</a:t>
            </a:r>
            <a:r>
              <a:rPr lang="pt-PT" dirty="0" smtClean="0"/>
              <a:t>?</a:t>
            </a:r>
          </a:p>
          <a:p>
            <a:pPr>
              <a:buNone/>
            </a:pPr>
            <a:endParaRPr lang="pt-PT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/>
              <a:t>Next</a:t>
            </a:r>
            <a:r>
              <a:rPr lang="pt-PT" dirty="0" smtClean="0"/>
              <a:t> </a:t>
            </a:r>
            <a:r>
              <a:rPr lang="pt-PT" dirty="0" err="1" smtClean="0"/>
              <a:t>Meetings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 err="1" smtClean="0"/>
              <a:t>When</a:t>
            </a:r>
            <a:r>
              <a:rPr lang="pt-PT" dirty="0" smtClean="0"/>
              <a:t>?</a:t>
            </a:r>
            <a:endParaRPr lang="pt-PT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4626</TotalTime>
  <Words>355</Words>
  <Application>Microsoft Macintosh PowerPoint</Application>
  <PresentationFormat>On-screen Show (4:3)</PresentationFormat>
  <Paragraphs>45</Paragraphs>
  <Slides>9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REACTION Workshop 2011.01.06 Directions Lisbon, PT and Austin, TX</vt:lpstr>
      <vt:lpstr>Agenda</vt:lpstr>
      <vt:lpstr>Next Two Challenges</vt:lpstr>
      <vt:lpstr>Resources</vt:lpstr>
      <vt:lpstr>New Big Resource</vt:lpstr>
      <vt:lpstr>Joint Evaluations – which one?</vt:lpstr>
      <vt:lpstr>Demo idea</vt:lpstr>
      <vt:lpstr>Tools</vt:lpstr>
      <vt:lpstr>Next Meetings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REACTION Retrieval, Extraction, and Aggregation Computing Technology for Integrating and Organizing News</dc:title>
  <dc:creator>hp</dc:creator>
  <cp:lastModifiedBy>Mário J. Silva</cp:lastModifiedBy>
  <cp:revision>40</cp:revision>
  <dcterms:created xsi:type="dcterms:W3CDTF">2011-01-09T14:04:05Z</dcterms:created>
  <dcterms:modified xsi:type="dcterms:W3CDTF">2011-01-09T14:05:44Z</dcterms:modified>
</cp:coreProperties>
</file>